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0"/>
  </p:notesMasterIdLst>
  <p:handoutMasterIdLst>
    <p:handoutMasterId r:id="rId11"/>
  </p:handoutMasterIdLst>
  <p:sldIdLst>
    <p:sldId id="792" r:id="rId2"/>
    <p:sldId id="793" r:id="rId3"/>
    <p:sldId id="794" r:id="rId4"/>
    <p:sldId id="795" r:id="rId5"/>
    <p:sldId id="803" r:id="rId6"/>
    <p:sldId id="798" r:id="rId7"/>
    <p:sldId id="799" r:id="rId8"/>
    <p:sldId id="804" r:id="rId9"/>
  </p:sldIdLst>
  <p:sldSz cx="9144000" cy="6858000" type="screen4x3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5pPr>
    <a:lvl6pPr marL="22860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6pPr>
    <a:lvl7pPr marL="27432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7pPr>
    <a:lvl8pPr marL="32004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8pPr>
    <a:lvl9pPr marL="36576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0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B25"/>
    <a:srgbClr val="72F691"/>
    <a:srgbClr val="4BB2FF"/>
    <a:srgbClr val="96F8B4"/>
    <a:srgbClr val="F8B42C"/>
    <a:srgbClr val="EAB4EB"/>
    <a:srgbClr val="FF3399"/>
    <a:srgbClr val="FF0066"/>
    <a:srgbClr val="FF99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05" autoAdjust="0"/>
    <p:restoredTop sz="94744" autoAdjust="0"/>
  </p:normalViewPr>
  <p:slideViewPr>
    <p:cSldViewPr>
      <p:cViewPr varScale="1">
        <p:scale>
          <a:sx n="92" d="100"/>
          <a:sy n="92" d="100"/>
        </p:scale>
        <p:origin x="1398" y="96"/>
      </p:cViewPr>
      <p:guideLst>
        <p:guide orient="horz" pos="4110"/>
        <p:guide pos="5759"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-3414" y="-108"/>
      </p:cViewPr>
      <p:guideLst>
        <p:guide orient="horz" pos="3127"/>
        <p:guide pos="214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2863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3FA4E71-53E1-41D2-BCE2-84272D9F373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4875"/>
            <a:ext cx="54387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307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6A3A2D8C-65A7-40D0-AF59-D7973DAA7E66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Group 1079"/>
          <p:cNvGraphicFramePr>
            <a:graphicFrameLocks noGrp="1"/>
          </p:cNvGraphicFramePr>
          <p:nvPr/>
        </p:nvGraphicFramePr>
        <p:xfrm>
          <a:off x="50800" y="693738"/>
          <a:ext cx="9063037" cy="5948362"/>
        </p:xfrm>
        <a:graphic>
          <a:graphicData uri="http://schemas.openxmlformats.org/drawingml/2006/table">
            <a:tbl>
              <a:tblPr/>
              <a:tblGrid>
                <a:gridCol w="69386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4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4836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horzOverflow="overflow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horzOverflow="overflow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" name="Group 1072"/>
          <p:cNvGraphicFramePr>
            <a:graphicFrameLocks noGrp="1"/>
          </p:cNvGraphicFramePr>
          <p:nvPr/>
        </p:nvGraphicFramePr>
        <p:xfrm>
          <a:off x="57150" y="106363"/>
          <a:ext cx="9042400" cy="471487"/>
        </p:xfrm>
        <a:graphic>
          <a:graphicData uri="http://schemas.openxmlformats.org/drawingml/2006/table">
            <a:tbl>
              <a:tblPr/>
              <a:tblGrid>
                <a:gridCol w="7805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9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0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62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712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13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025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509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444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학년</a:t>
                      </a: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-</a:t>
                      </a: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학기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단원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STEP</a:t>
                      </a:r>
                    </a:p>
                  </a:txBody>
                  <a:tcPr marL="91439" marR="91439" marT="45734" marB="45734" anchor="ctr" horzOverflow="overflow"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File Name</a:t>
                      </a: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708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제재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차시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ACTIVITY</a:t>
                      </a:r>
                    </a:p>
                  </a:txBody>
                  <a:tcPr marL="91439" marR="91439" marT="45734" marB="45734" anchor="ctr" horzOverflow="overflow"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horzOverflow="overflow"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endParaRPr kumimoji="1" lang="ko-KR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120" name="AutoShape 17"/>
          <p:cNvSpPr>
            <a:spLocks noChangeArrowheads="1"/>
          </p:cNvSpPr>
          <p:nvPr/>
        </p:nvSpPr>
        <p:spPr bwMode="auto">
          <a:xfrm>
            <a:off x="7024688" y="66675"/>
            <a:ext cx="836612" cy="274638"/>
          </a:xfrm>
          <a:prstGeom prst="roundRect">
            <a:avLst>
              <a:gd name="adj" fmla="val 50000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defRPr/>
            </a:pPr>
            <a:endParaRPr lang="en-US" altLang="ko-KR" sz="800">
              <a:solidFill>
                <a:srgbClr val="000000"/>
              </a:solidFill>
              <a:latin typeface="Arial" pitchFamily="34" charset="0"/>
              <a:ea typeface="돋움" pitchFamily="50" charset="-127"/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/>
        </p:nvGraphicFramePr>
        <p:xfrm>
          <a:off x="60325" y="5815013"/>
          <a:ext cx="6923853" cy="808038"/>
        </p:xfrm>
        <a:graphic>
          <a:graphicData uri="http://schemas.openxmlformats.org/drawingml/2006/table">
            <a:tbl>
              <a:tblPr/>
              <a:tblGrid>
                <a:gridCol w="692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08038">
                <a:tc>
                  <a:txBody>
                    <a:bodyPr/>
                    <a:lstStyle/>
                    <a:p>
                      <a:pPr latinLnBrk="1"/>
                      <a:endParaRPr lang="ko-KR" altLang="en-US" sz="18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T="45747" marB="45747">
                    <a:lnL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277" name="Group 85"/>
          <p:cNvGraphicFramePr>
            <a:graphicFrameLocks noGrp="1"/>
          </p:cNvGraphicFramePr>
          <p:nvPr/>
        </p:nvGraphicFramePr>
        <p:xfrm>
          <a:off x="122238" y="5876925"/>
          <a:ext cx="576263" cy="187350"/>
        </p:xfrm>
        <a:graphic>
          <a:graphicData uri="http://schemas.openxmlformats.org/drawingml/2006/table">
            <a:tbl>
              <a:tblPr/>
              <a:tblGrid>
                <a:gridCol w="576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7325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Θ </a:t>
                      </a: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비고</a:t>
                      </a:r>
                    </a:p>
                  </a:txBody>
                  <a:tcPr marL="53929" marR="53929" marT="25095" marB="25095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33" name="TextBox 8"/>
          <p:cNvSpPr txBox="1">
            <a:spLocks noChangeArrowheads="1"/>
          </p:cNvSpPr>
          <p:nvPr/>
        </p:nvSpPr>
        <p:spPr bwMode="auto">
          <a:xfrm>
            <a:off x="8424863" y="6348413"/>
            <a:ext cx="611187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9pPr>
          </a:lstStyle>
          <a:p>
            <a:pPr algn="r" eaLnBrk="1" hangingPunct="1">
              <a:defRPr/>
            </a:pPr>
            <a:fld id="{C1823E86-4249-41A7-8605-0E9A669FAFF3}" type="slidenum">
              <a:rPr lang="en-US" altLang="ko-KR" sz="100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pPr algn="r" eaLnBrk="1" hangingPunct="1">
                <a:defRPr/>
              </a:pPr>
              <a:t>‹#›</a:t>
            </a:fld>
            <a:endParaRPr lang="ko-KR" altLang="en-US" sz="1000" smtClean="0">
              <a:solidFill>
                <a:srgbClr val="FF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336" name="Group 1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944147"/>
              </p:ext>
            </p:extLst>
          </p:nvPr>
        </p:nvGraphicFramePr>
        <p:xfrm>
          <a:off x="34925" y="2446338"/>
          <a:ext cx="8929688" cy="3410445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03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260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30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461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번호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 작성일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내용 비고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작성자</a:t>
                      </a:r>
                      <a:endParaRPr kumimoji="0" lang="en-US" altLang="ko-KR" sz="1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(</a:t>
                      </a: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내선번호</a:t>
                      </a:r>
                      <a:r>
                        <a:rPr kumimoji="0" lang="en-US" altLang="ko-KR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)</a:t>
                      </a:r>
                      <a:endParaRPr kumimoji="0" lang="ko-KR" altLang="en-US" sz="1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검토자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V1.0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2021.01.04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 발생</a:t>
                      </a: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이초희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1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V2.0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2021.01.18</a:t>
                      </a: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 검수</a:t>
                      </a: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이초희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185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11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3" name="Group 205"/>
          <p:cNvGraphicFramePr>
            <a:graphicFrameLocks noGrp="1"/>
          </p:cNvGraphicFramePr>
          <p:nvPr/>
        </p:nvGraphicFramePr>
        <p:xfrm>
          <a:off x="6443663" y="800100"/>
          <a:ext cx="2636837" cy="1079500"/>
        </p:xfrm>
        <a:graphic>
          <a:graphicData uri="http://schemas.openxmlformats.org/drawingml/2006/table">
            <a:tbl>
              <a:tblPr/>
              <a:tblGrid>
                <a:gridCol w="1319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7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14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검토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담당</a:t>
                      </a: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0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ko-KR" altLang="ko-KR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이초희</a:t>
                      </a: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Box 124"/>
          <p:cNvSpPr txBox="1">
            <a:spLocks noChangeArrowheads="1"/>
          </p:cNvSpPr>
          <p:nvPr/>
        </p:nvSpPr>
        <p:spPr bwMode="auto">
          <a:xfrm>
            <a:off x="34925" y="2097088"/>
            <a:ext cx="8893175" cy="3063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문서 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HISTORY</a:t>
            </a:r>
          </a:p>
        </p:txBody>
      </p:sp>
      <p:graphicFrame>
        <p:nvGraphicFramePr>
          <p:cNvPr id="12408" name="Group 120"/>
          <p:cNvGraphicFramePr>
            <a:graphicFrameLocks noGrp="1"/>
          </p:cNvGraphicFramePr>
          <p:nvPr/>
        </p:nvGraphicFramePr>
        <p:xfrm>
          <a:off x="34925" y="782638"/>
          <a:ext cx="6264275" cy="1081086"/>
        </p:xfrm>
        <a:graphic>
          <a:graphicData uri="http://schemas.openxmlformats.org/drawingml/2006/table">
            <a:tbl>
              <a:tblPr/>
              <a:tblGrid>
                <a:gridCol w="17647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9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362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과목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_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학년학기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_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단원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362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차시명</a:t>
                      </a: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05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얼마나 알고 있나요</a:t>
                      </a: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362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파일명</a:t>
                      </a: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suh_0101_02_0005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oup 73"/>
          <p:cNvGraphicFramePr>
            <a:graphicFrameLocks noGrp="1"/>
          </p:cNvGraphicFramePr>
          <p:nvPr/>
        </p:nvGraphicFramePr>
        <p:xfrm>
          <a:off x="179388" y="733255"/>
          <a:ext cx="8821103" cy="3115364"/>
        </p:xfrm>
        <a:graphic>
          <a:graphicData uri="http://schemas.openxmlformats.org/drawingml/2006/table">
            <a:tbl>
              <a:tblPr/>
              <a:tblGrid>
                <a:gridCol w="540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46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07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88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870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805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41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학습 단계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자료명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프레임 수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수학 </a:t>
                      </a: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정보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파일명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자료</a:t>
                      </a:r>
                      <a:endParaRPr kumimoji="0" lang="en-US" altLang="ko-KR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형태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3440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99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도입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학습 목표</a:t>
                      </a: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오늘 배울 내용</a:t>
                      </a: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suh_0101_02_0005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_101.html</a:t>
                      </a:r>
                      <a:endParaRPr lang="ko-KR" altLang="en-US" sz="9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3440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99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전개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활동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문제 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수학  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50</a:t>
                      </a: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suh_0101_02_0005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_201.html</a:t>
                      </a:r>
                      <a:endParaRPr lang="ko-KR" altLang="en-US" sz="900" dirty="0" smtClean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3440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9999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활동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문제 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수학  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50</a:t>
                      </a: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suh_0101_02_0005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_202.html</a:t>
                      </a:r>
                      <a:endParaRPr lang="ko-KR" altLang="en-US" sz="900" dirty="0" smtClean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3440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9999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활동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문제 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수학  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51</a:t>
                      </a: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suh_0101_02_0005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_203.html</a:t>
                      </a:r>
                      <a:endParaRPr lang="ko-KR" altLang="en-US" sz="900" dirty="0" smtClean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3440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9999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활동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문제 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수학  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51</a:t>
                      </a: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suh_0101_02_0005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_204.html</a:t>
                      </a:r>
                      <a:endParaRPr lang="ko-KR" altLang="en-US" sz="900" dirty="0" smtClean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3440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99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정 리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다음 시간에 배울 내용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다음 시간에 배울 내용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suh_0101_02_0005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_301.html</a:t>
                      </a:r>
                      <a:endParaRPr lang="ko-KR" altLang="en-US" sz="900" dirty="0" smtClean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8500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99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총 프레임 수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6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0005_101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9" name="TextBox 8"/>
          <p:cNvSpPr txBox="1">
            <a:spLocks noChangeArrowheads="1"/>
          </p:cNvSpPr>
          <p:nvPr/>
        </p:nvSpPr>
        <p:spPr bwMode="auto">
          <a:xfrm>
            <a:off x="5684949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도입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TextBox 9"/>
          <p:cNvSpPr txBox="1">
            <a:spLocks noChangeArrowheads="1"/>
          </p:cNvSpPr>
          <p:nvPr/>
        </p:nvSpPr>
        <p:spPr bwMode="auto">
          <a:xfrm>
            <a:off x="5688124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오늘 배울 내용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05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얼마나 알고 있나요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6" y="1180643"/>
            <a:ext cx="6660740" cy="3372420"/>
          </a:xfrm>
          <a:prstGeom prst="rect">
            <a:avLst/>
          </a:prstGeom>
        </p:spPr>
      </p:pic>
      <p:graphicFrame>
        <p:nvGraphicFramePr>
          <p:cNvPr id="33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6729896"/>
              </p:ext>
            </p:extLst>
          </p:nvPr>
        </p:nvGraphicFramePr>
        <p:xfrm>
          <a:off x="6984268" y="692696"/>
          <a:ext cx="2086863" cy="3512375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이번 시간에는 무엇을 배울까요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? 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페이지 디자인 수정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우측 상단 텍스트 추가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수학 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30~31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4" name="직사각형 33"/>
          <p:cNvSpPr/>
          <p:nvPr/>
        </p:nvSpPr>
        <p:spPr>
          <a:xfrm>
            <a:off x="935596" y="1484784"/>
            <a:ext cx="5040560" cy="30603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1115616" y="1340768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5076056" y="1628800"/>
            <a:ext cx="828092" cy="2520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5616116" y="1484784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8"/>
          <p:cNvSpPr txBox="1">
            <a:spLocks noChangeArrowheads="1"/>
          </p:cNvSpPr>
          <p:nvPr/>
        </p:nvSpPr>
        <p:spPr bwMode="auto">
          <a:xfrm>
            <a:off x="5112060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전개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8" name="TextBox 9"/>
          <p:cNvSpPr txBox="1">
            <a:spLocks noChangeArrowheads="1"/>
          </p:cNvSpPr>
          <p:nvPr/>
        </p:nvSpPr>
        <p:spPr bwMode="auto">
          <a:xfrm>
            <a:off x="5112060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활동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0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0005_201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2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3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05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얼마나 알고 있나요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3" y="1412776"/>
            <a:ext cx="6920955" cy="3504171"/>
          </a:xfrm>
          <a:prstGeom prst="rect">
            <a:avLst/>
          </a:prstGeom>
        </p:spPr>
      </p:pic>
      <p:graphicFrame>
        <p:nvGraphicFramePr>
          <p:cNvPr id="41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4621512"/>
              </p:ext>
            </p:extLst>
          </p:nvPr>
        </p:nvGraphicFramePr>
        <p:xfrm>
          <a:off x="6984268" y="692696"/>
          <a:ext cx="2086863" cy="3299015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지시문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 디자인 수정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sym typeface="Wingdings" pitchFamily="2" charset="2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sym typeface="Wingdings" pitchFamily="2" charset="2"/>
                      </a:endParaRPr>
                    </a:p>
                    <a:p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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물건을 각각 클릭하세요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.</a:t>
                      </a: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sym typeface="Wingdings" pitchFamily="2" charset="2"/>
                      </a:endParaRPr>
                    </a:p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볼드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&gt;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물건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, 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클릭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Ox 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디자인 수정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번호 소스 수정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(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이하 공통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)</a:t>
                      </a:r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2" name="직사각형 41"/>
          <p:cNvSpPr/>
          <p:nvPr/>
        </p:nvSpPr>
        <p:spPr>
          <a:xfrm>
            <a:off x="5166066" y="2192731"/>
            <a:ext cx="900100" cy="3240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/>
          <p:cNvSpPr/>
          <p:nvPr/>
        </p:nvSpPr>
        <p:spPr>
          <a:xfrm>
            <a:off x="5148064" y="2096852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2699792" y="2547657"/>
            <a:ext cx="2448272" cy="20167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/>
          <p:cNvSpPr/>
          <p:nvPr/>
        </p:nvSpPr>
        <p:spPr>
          <a:xfrm>
            <a:off x="2843719" y="2390537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3211767" y="1719081"/>
            <a:ext cx="322497" cy="3777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/>
          <p:cNvSpPr/>
          <p:nvPr/>
        </p:nvSpPr>
        <p:spPr>
          <a:xfrm>
            <a:off x="3355694" y="1561961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007769" y="1766662"/>
            <a:ext cx="322497" cy="3777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/>
          <p:cNvSpPr/>
          <p:nvPr/>
        </p:nvSpPr>
        <p:spPr>
          <a:xfrm>
            <a:off x="1151696" y="1609542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3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Box 8"/>
          <p:cNvSpPr txBox="1">
            <a:spLocks noChangeArrowheads="1"/>
          </p:cNvSpPr>
          <p:nvPr/>
        </p:nvSpPr>
        <p:spPr bwMode="auto">
          <a:xfrm>
            <a:off x="5112060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전개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5" name="TextBox 9"/>
          <p:cNvSpPr txBox="1">
            <a:spLocks noChangeArrowheads="1"/>
          </p:cNvSpPr>
          <p:nvPr/>
        </p:nvSpPr>
        <p:spPr bwMode="auto">
          <a:xfrm>
            <a:off x="5112060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활동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6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9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0005_202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1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2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05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얼마나 알고 있나요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68" y="1484784"/>
            <a:ext cx="6648680" cy="3366314"/>
          </a:xfrm>
          <a:prstGeom prst="rect">
            <a:avLst/>
          </a:prstGeom>
        </p:spPr>
      </p:pic>
      <p:graphicFrame>
        <p:nvGraphicFramePr>
          <p:cNvPr id="39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056204"/>
              </p:ext>
            </p:extLst>
          </p:nvPr>
        </p:nvGraphicFramePr>
        <p:xfrm>
          <a:off x="6984268" y="692696"/>
          <a:ext cx="2086863" cy="2994215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지시문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 디자인 수정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sym typeface="Wingdings" pitchFamily="2" charset="2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sym typeface="Wingdings" pitchFamily="2" charset="2"/>
                      </a:endParaRPr>
                    </a:p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볼드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&gt;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색연필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, 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클릭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0" name="직사각형 39"/>
          <p:cNvSpPr/>
          <p:nvPr/>
        </p:nvSpPr>
        <p:spPr>
          <a:xfrm>
            <a:off x="4910848" y="2588775"/>
            <a:ext cx="900100" cy="3240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4892846" y="2492896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8"/>
          <p:cNvSpPr txBox="1">
            <a:spLocks noChangeArrowheads="1"/>
          </p:cNvSpPr>
          <p:nvPr/>
        </p:nvSpPr>
        <p:spPr bwMode="auto">
          <a:xfrm>
            <a:off x="5112060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전개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1" name="TextBox 9"/>
          <p:cNvSpPr txBox="1">
            <a:spLocks noChangeArrowheads="1"/>
          </p:cNvSpPr>
          <p:nvPr/>
        </p:nvSpPr>
        <p:spPr bwMode="auto">
          <a:xfrm>
            <a:off x="5112060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활동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4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0005_203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9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0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05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얼마나 알고 있나요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367574"/>
            <a:ext cx="6732748" cy="3408879"/>
          </a:xfrm>
          <a:prstGeom prst="rect">
            <a:avLst/>
          </a:prstGeom>
        </p:spPr>
      </p:pic>
      <p:graphicFrame>
        <p:nvGraphicFramePr>
          <p:cNvPr id="28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884402"/>
              </p:ext>
            </p:extLst>
          </p:nvPr>
        </p:nvGraphicFramePr>
        <p:xfrm>
          <a:off x="6984268" y="692696"/>
          <a:ext cx="2086863" cy="3908615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지시문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 디자인 수정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sym typeface="Wingdings" pitchFamily="2" charset="2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sym typeface="Wingdings" pitchFamily="2" charset="2"/>
                      </a:endParaRPr>
                    </a:p>
                    <a:p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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점을 드래그하여 옳은 답과 연결하세요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.</a:t>
                      </a: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sym typeface="Wingdings" pitchFamily="2" charset="2"/>
                      </a:endParaRPr>
                    </a:p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볼드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&gt;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드래그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, 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연결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선 잇기 기능 수정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정답 선은 빨간색이 아니라 파란색으로 바꿔 주세요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.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9" name="직사각형 28"/>
          <p:cNvSpPr/>
          <p:nvPr/>
        </p:nvSpPr>
        <p:spPr>
          <a:xfrm>
            <a:off x="4968044" y="2240868"/>
            <a:ext cx="900100" cy="3240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5148064" y="2096852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627784" y="2859332"/>
            <a:ext cx="2124236" cy="15417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2771711" y="2702213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Box 8"/>
          <p:cNvSpPr txBox="1">
            <a:spLocks noChangeArrowheads="1"/>
          </p:cNvSpPr>
          <p:nvPr/>
        </p:nvSpPr>
        <p:spPr bwMode="auto">
          <a:xfrm>
            <a:off x="5112060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전개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0" name="TextBox 9"/>
          <p:cNvSpPr txBox="1">
            <a:spLocks noChangeArrowheads="1"/>
          </p:cNvSpPr>
          <p:nvPr/>
        </p:nvSpPr>
        <p:spPr bwMode="auto">
          <a:xfrm>
            <a:off x="5112060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활동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1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2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0005_204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3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4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05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얼마나 알고 있나요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02" y="1172341"/>
            <a:ext cx="6768752" cy="3427108"/>
          </a:xfrm>
          <a:prstGeom prst="rect">
            <a:avLst/>
          </a:prstGeom>
        </p:spPr>
      </p:pic>
      <p:graphicFrame>
        <p:nvGraphicFramePr>
          <p:cNvPr id="53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1172957"/>
              </p:ext>
            </p:extLst>
          </p:nvPr>
        </p:nvGraphicFramePr>
        <p:xfrm>
          <a:off x="6984268" y="692696"/>
          <a:ext cx="2086863" cy="4670615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지시문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 디자인 수정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sym typeface="Wingdings" pitchFamily="2" charset="2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sym typeface="Wingdings" pitchFamily="2" charset="2"/>
                      </a:endParaRPr>
                    </a:p>
                    <a:p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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물건을 클릭하세요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.</a:t>
                      </a: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sym typeface="Wingdings" pitchFamily="2" charset="2"/>
                      </a:endParaRPr>
                    </a:p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볼드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&gt;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물건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, 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itchFamily="2" charset="2"/>
                        </a:rPr>
                        <a:t>클릭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색연필 삭제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각 물건 클릭 시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ea typeface="나눔고딕"/>
                        </a:rPr>
                        <a:t>색깔별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ea typeface="나눔고딕"/>
                        </a:rPr>
                        <a:t>ㅇ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 표시가 나타나게 해 주세요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.</a:t>
                      </a: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동그라미가 없는 물건엔 클릭해도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ea typeface="나눔고딕"/>
                        </a:rPr>
                        <a:t>오답음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 소리만 날 뿐 그림에 동그라미</a:t>
                      </a:r>
                      <a:r>
                        <a:rPr lang="ko-KR" altLang="en-US" sz="1000" baseline="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 표시는 안 나타납니다</a:t>
                      </a:r>
                      <a:r>
                        <a:rPr lang="en-US" altLang="ko-KR" sz="1000" baseline="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.</a:t>
                      </a: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정답 확인 버튼 클릭 시엔 동그라미 동시에 나타나고 정답 가리기로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ea typeface="나눔고딕"/>
                        </a:rPr>
                        <a:t>토글됩니다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.</a:t>
                      </a:r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Ox 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디자인</a:t>
                      </a:r>
                      <a:r>
                        <a:rPr lang="ko-KR" altLang="en-US" sz="1000" baseline="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 수정</a:t>
                      </a:r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4" name="직사각형 53"/>
          <p:cNvSpPr/>
          <p:nvPr/>
        </p:nvSpPr>
        <p:spPr>
          <a:xfrm>
            <a:off x="4968044" y="2240868"/>
            <a:ext cx="900100" cy="3240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/>
          <p:cNvSpPr/>
          <p:nvPr/>
        </p:nvSpPr>
        <p:spPr>
          <a:xfrm>
            <a:off x="5148064" y="2096852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5403950" y="2679644"/>
            <a:ext cx="608210" cy="7663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타원 63"/>
          <p:cNvSpPr/>
          <p:nvPr/>
        </p:nvSpPr>
        <p:spPr>
          <a:xfrm>
            <a:off x="5547877" y="2522524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1423094" y="2522524"/>
            <a:ext cx="3980855" cy="15905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/>
          <p:cNvSpPr/>
          <p:nvPr/>
        </p:nvSpPr>
        <p:spPr>
          <a:xfrm>
            <a:off x="1567022" y="2365404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3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2134658" y="1836310"/>
            <a:ext cx="277102" cy="3436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/>
          <p:cNvSpPr/>
          <p:nvPr/>
        </p:nvSpPr>
        <p:spPr>
          <a:xfrm>
            <a:off x="2278585" y="1679189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4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8"/>
          <p:cNvSpPr txBox="1">
            <a:spLocks noChangeArrowheads="1"/>
          </p:cNvSpPr>
          <p:nvPr/>
        </p:nvSpPr>
        <p:spPr bwMode="auto">
          <a:xfrm>
            <a:off x="5112060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정리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TextBox 9"/>
          <p:cNvSpPr txBox="1">
            <a:spLocks noChangeArrowheads="1"/>
          </p:cNvSpPr>
          <p:nvPr/>
        </p:nvSpPr>
        <p:spPr bwMode="auto">
          <a:xfrm>
            <a:off x="5112060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다음 시간에 배울 내용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0005_301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05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얼마나 알고 있나요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4804"/>
            <a:ext cx="6948264" cy="3517998"/>
          </a:xfrm>
          <a:prstGeom prst="rect">
            <a:avLst/>
          </a:prstGeom>
        </p:spPr>
      </p:pic>
      <p:graphicFrame>
        <p:nvGraphicFramePr>
          <p:cNvPr id="26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4365678"/>
              </p:ext>
            </p:extLst>
          </p:nvPr>
        </p:nvGraphicFramePr>
        <p:xfrm>
          <a:off x="6984268" y="692696"/>
          <a:ext cx="2086863" cy="3451415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우측 상단 텍스트 추가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수학 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52~53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7" name="직사각형 26"/>
          <p:cNvSpPr/>
          <p:nvPr/>
        </p:nvSpPr>
        <p:spPr>
          <a:xfrm>
            <a:off x="2267744" y="3789040"/>
            <a:ext cx="2448272" cy="3240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>
            <a:off x="2447764" y="3573016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30" name="직선 화살표 연결선 29"/>
          <p:cNvCxnSpPr/>
          <p:nvPr/>
        </p:nvCxnSpPr>
        <p:spPr bwMode="auto">
          <a:xfrm flipV="1">
            <a:off x="3887924" y="2348880"/>
            <a:ext cx="1476164" cy="1476164"/>
          </a:xfrm>
          <a:prstGeom prst="straightConnector1">
            <a:avLst/>
          </a:prstGeom>
          <a:noFill/>
          <a:ln w="19050" cap="flat" cmpd="sng" algn="ctr">
            <a:solidFill>
              <a:srgbClr val="00B0F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rgbClr val="0070C0"/>
          </a:solidFill>
          <a:prstDash val="solid"/>
          <a:round/>
          <a:headEnd type="none" w="med" len="med"/>
          <a:tailEnd type="none" w="med" len="med"/>
        </a:ln>
        <a:effectLst/>
      </a:spPr>
      <a:bodyPr rtlCol="0" anchor="ctr"/>
      <a:lstStyle>
        <a:defPPr algn="ctr">
          <a:defRPr dirty="0" err="1" smtClean="0"/>
        </a:defPPr>
      </a:lstStyle>
    </a:spDef>
    <a:lnDef>
      <a:spPr bwMode="auto">
        <a:noFill/>
        <a:ln w="19050" cap="flat" cmpd="sng" algn="ctr">
          <a:solidFill>
            <a:srgbClr val="00B0F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26738</TotalTime>
  <Words>385</Words>
  <Application>Microsoft Office PowerPoint</Application>
  <PresentationFormat>화면 슬라이드 쇼(4:3)</PresentationFormat>
  <Paragraphs>201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굴림</vt:lpstr>
      <vt:lpstr>나눔고딕</vt:lpstr>
      <vt:lpstr>돋움</vt:lpstr>
      <vt:lpstr>맑은 고딕</vt:lpstr>
      <vt:lpstr>Arial</vt:lpstr>
      <vt:lpstr>Wingdings</vt:lpstr>
      <vt:lpstr>3_기본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sigongtech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김현주</dc:creator>
  <cp:lastModifiedBy>이초희</cp:lastModifiedBy>
  <cp:revision>4704</cp:revision>
  <dcterms:created xsi:type="dcterms:W3CDTF">2008-07-15T12:19:11Z</dcterms:created>
  <dcterms:modified xsi:type="dcterms:W3CDTF">2021-01-18T05:02:42Z</dcterms:modified>
</cp:coreProperties>
</file>